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65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n-lt"/>
        <a:ea typeface="+mn-ea"/>
        <a:cs typeface="+mn-cs"/>
        <a:sym typeface="Georgia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n-lt"/>
        <a:ea typeface="+mn-ea"/>
        <a:cs typeface="+mn-cs"/>
        <a:sym typeface="Georgia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n-lt"/>
        <a:ea typeface="+mn-ea"/>
        <a:cs typeface="+mn-cs"/>
        <a:sym typeface="Georgia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n-lt"/>
        <a:ea typeface="+mn-ea"/>
        <a:cs typeface="+mn-cs"/>
        <a:sym typeface="Georgia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n-lt"/>
        <a:ea typeface="+mn-ea"/>
        <a:cs typeface="+mn-cs"/>
        <a:sym typeface="Georgia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n-lt"/>
        <a:ea typeface="+mn-ea"/>
        <a:cs typeface="+mn-cs"/>
        <a:sym typeface="Georgia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n-lt"/>
        <a:ea typeface="+mn-ea"/>
        <a:cs typeface="+mn-cs"/>
        <a:sym typeface="Georgia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n-lt"/>
        <a:ea typeface="+mn-ea"/>
        <a:cs typeface="+mn-cs"/>
        <a:sym typeface="Georgia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>
        <a:fontRef idx="maj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>
        <a:fontRef idx="maj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>
        <a:fontRef idx="maj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>
        <a:fontRef idx="maj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>
        <a:fontRef idx="min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292929">
            <a:alpha val="93000"/>
          </a:srgbClr>
        </a:fontRef>
        <a:srgbClr val="292929">
          <a:alpha val="93000"/>
        </a:srgbClr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6F6F6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36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877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5" Type="http://schemas.openxmlformats.org/officeDocument/2006/relationships/image" Target="../media/image11.tif"/><Relationship Id="rId6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>
            <a:off x="185402" y="-685801"/>
            <a:ext cx="13759199" cy="10703354"/>
            <a:chOff x="0" y="0"/>
            <a:chExt cx="13759198" cy="10703352"/>
          </a:xfrm>
        </p:grpSpPr>
        <p:pic>
          <p:nvPicPr>
            <p:cNvPr id="20" name="dots_curvy_2-line.tiff"/>
            <p:cNvPicPr>
              <a:picLocks noChangeAspect="1"/>
            </p:cNvPicPr>
            <p:nvPr/>
          </p:nvPicPr>
          <p:blipFill>
            <a:blip r:embed="rId2">
              <a:alphaModFix amt="75000"/>
              <a:extLst/>
            </a:blip>
            <a:stretch>
              <a:fillRect/>
            </a:stretch>
          </p:blipFill>
          <p:spPr>
            <a:xfrm>
              <a:off x="4932697" y="2011905"/>
              <a:ext cx="5963226" cy="3656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dots_curvy_3-line.tiff"/>
            <p:cNvPicPr>
              <a:picLocks noChangeAspect="1"/>
            </p:cNvPicPr>
            <p:nvPr/>
          </p:nvPicPr>
          <p:blipFill>
            <a:blip r:embed="rId3">
              <a:alphaModFix amt="75000"/>
              <a:extLst/>
            </a:blip>
            <a:stretch>
              <a:fillRect/>
            </a:stretch>
          </p:blipFill>
          <p:spPr>
            <a:xfrm>
              <a:off x="0" y="7228161"/>
              <a:ext cx="3072270" cy="3475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dots_curvy_1-line.tiff"/>
            <p:cNvPicPr>
              <a:picLocks noChangeAspect="1"/>
            </p:cNvPicPr>
            <p:nvPr/>
          </p:nvPicPr>
          <p:blipFill>
            <a:blip r:embed="rId4">
              <a:alphaModFix amt="75000"/>
              <a:extLst/>
            </a:blip>
            <a:stretch>
              <a:fillRect/>
            </a:stretch>
          </p:blipFill>
          <p:spPr>
            <a:xfrm>
              <a:off x="361184" y="0"/>
              <a:ext cx="1913874" cy="3565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dots_curvy_4-line.tiff"/>
            <p:cNvPicPr>
              <a:picLocks noChangeAspect="1"/>
            </p:cNvPicPr>
            <p:nvPr/>
          </p:nvPicPr>
          <p:blipFill>
            <a:blip r:embed="rId5">
              <a:alphaModFix amt="75000"/>
              <a:extLst/>
            </a:blip>
            <a:stretch>
              <a:fillRect/>
            </a:stretch>
          </p:blipFill>
          <p:spPr>
            <a:xfrm>
              <a:off x="9830722" y="7220349"/>
              <a:ext cx="3928477" cy="288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" name="scrapbook_subtitle_low-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492001">
            <a:off x="469900" y="5689600"/>
            <a:ext cx="1016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scrapbook_cover_title_lo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2300" y="2349500"/>
            <a:ext cx="11760200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body" sz="quarter" idx="13"/>
          </p:nvPr>
        </p:nvSpPr>
        <p:spPr>
          <a:xfrm rot="21497999">
            <a:off x="1636647" y="6837600"/>
            <a:ext cx="8382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54809E"/>
                </a:solidFill>
                <a:latin typeface="+mj-lt"/>
                <a:ea typeface="+mj-ea"/>
                <a:cs typeface="+mj-cs"/>
                <a:sym typeface="Marker Felt"/>
              </a:defRPr>
            </a:lvl1pPr>
          </a:lstStyle>
          <a:p>
            <a:r>
              <a:t>User-Defined Placeholder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270000" y="2590800"/>
            <a:ext cx="10464800" cy="23495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1270000" y="4978400"/>
            <a:ext cx="10464800" cy="1333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9"/>
          <p:cNvGrpSpPr/>
          <p:nvPr/>
        </p:nvGrpSpPr>
        <p:grpSpPr>
          <a:xfrm>
            <a:off x="-10909300" y="-1714502"/>
            <a:ext cx="34823400" cy="11468101"/>
            <a:chOff x="0" y="0"/>
            <a:chExt cx="34823400" cy="11468100"/>
          </a:xfrm>
        </p:grpSpPr>
        <p:pic>
          <p:nvPicPr>
            <p:cNvPr id="171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1557000" y="21844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wave-lin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1107"/>
            <a:stretch>
              <a:fillRect/>
            </a:stretch>
          </p:blipFill>
          <p:spPr>
            <a:xfrm>
              <a:off x="11557000" y="2273301"/>
              <a:ext cx="11480800" cy="222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7696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55300" y="107569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791202" y="5626100"/>
              <a:ext cx="114681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wave-lin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7269"/>
            <a:stretch>
              <a:fillRect/>
            </a:stretch>
          </p:blipFill>
          <p:spPr>
            <a:xfrm rot="5400000">
              <a:off x="7504341" y="6433367"/>
              <a:ext cx="8248651" cy="220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lines-hrz-lin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4580"/>
            <a:stretch>
              <a:fillRect/>
            </a:stretch>
          </p:blipFill>
          <p:spPr>
            <a:xfrm>
              <a:off x="11582400" y="10622336"/>
              <a:ext cx="11761902" cy="286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lines-vert-lin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9" t="24335" r="5"/>
            <a:stretch>
              <a:fillRect/>
            </a:stretch>
          </p:blipFill>
          <p:spPr>
            <a:xfrm>
              <a:off x="23033434" y="2230835"/>
              <a:ext cx="298848" cy="859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51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80" name="Shape 180"/>
          <p:cNvSpPr>
            <a:spLocks noGrp="1"/>
          </p:cNvSpPr>
          <p:nvPr>
            <p:ph type="pic" idx="13"/>
          </p:nvPr>
        </p:nvSpPr>
        <p:spPr>
          <a:xfrm>
            <a:off x="1041400" y="901700"/>
            <a:ext cx="6502400" cy="7861300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8"/>
          <p:cNvGrpSpPr/>
          <p:nvPr/>
        </p:nvGrpSpPr>
        <p:grpSpPr>
          <a:xfrm>
            <a:off x="-10909300" y="-1714502"/>
            <a:ext cx="34823400" cy="11468101"/>
            <a:chOff x="0" y="0"/>
            <a:chExt cx="34823400" cy="11468100"/>
          </a:xfrm>
        </p:grpSpPr>
        <p:pic>
          <p:nvPicPr>
            <p:cNvPr id="190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1557000" y="21844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wave-lin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1107"/>
            <a:stretch>
              <a:fillRect/>
            </a:stretch>
          </p:blipFill>
          <p:spPr>
            <a:xfrm>
              <a:off x="11557000" y="2273301"/>
              <a:ext cx="11480800" cy="222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7696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55300" y="107569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791202" y="5626100"/>
              <a:ext cx="114681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wave-lin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7269"/>
            <a:stretch>
              <a:fillRect/>
            </a:stretch>
          </p:blipFill>
          <p:spPr>
            <a:xfrm rot="5400000">
              <a:off x="7504341" y="6433367"/>
              <a:ext cx="8248651" cy="220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lines-hrz-lin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4580"/>
            <a:stretch>
              <a:fillRect/>
            </a:stretch>
          </p:blipFill>
          <p:spPr>
            <a:xfrm>
              <a:off x="11582400" y="10622336"/>
              <a:ext cx="11761902" cy="286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lines-vert-lin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9" t="24335" r="5"/>
            <a:stretch>
              <a:fillRect/>
            </a:stretch>
          </p:blipFill>
          <p:spPr>
            <a:xfrm>
              <a:off x="23033434" y="2230835"/>
              <a:ext cx="298848" cy="859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51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99" name="Shape 199"/>
          <p:cNvSpPr>
            <a:spLocks noGrp="1"/>
          </p:cNvSpPr>
          <p:nvPr>
            <p:ph type="pic" sz="half" idx="13"/>
          </p:nvPr>
        </p:nvSpPr>
        <p:spPr>
          <a:xfrm>
            <a:off x="6667500" y="14224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1270000" y="2654300"/>
            <a:ext cx="4876800" cy="23495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1270000" y="4991100"/>
            <a:ext cx="4876800" cy="180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4"/>
          <p:cNvGrpSpPr/>
          <p:nvPr/>
        </p:nvGrpSpPr>
        <p:grpSpPr>
          <a:xfrm>
            <a:off x="-20015200" y="25725"/>
            <a:ext cx="41300400" cy="11861476"/>
            <a:chOff x="0" y="76525"/>
            <a:chExt cx="41300400" cy="11861475"/>
          </a:xfrm>
        </p:grpSpPr>
        <p:pic>
          <p:nvPicPr>
            <p:cNvPr id="209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>
              <a:off x="20726400" y="9042400"/>
              <a:ext cx="20574000" cy="428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>
              <a:off x="0" y="9042400"/>
              <a:ext cx="20574000" cy="428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42592" t="14814" b="25925"/>
            <a:stretch>
              <a:fillRect/>
            </a:stretch>
          </p:blipFill>
          <p:spPr>
            <a:xfrm>
              <a:off x="20688300" y="2133600"/>
              <a:ext cx="11811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42592" t="14809" b="25930"/>
            <a:stretch>
              <a:fillRect/>
            </a:stretch>
          </p:blipFill>
          <p:spPr>
            <a:xfrm rot="16199987">
              <a:off x="14707305" y="5879719"/>
              <a:ext cx="11861476" cy="255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66725" t="15454" b="24731"/>
            <a:stretch>
              <a:fillRect/>
            </a:stretch>
          </p:blipFill>
          <p:spPr>
            <a:xfrm rot="16199969">
              <a:off x="29057815" y="5587672"/>
              <a:ext cx="6782455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5" name="scrapbook_title_blue_l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700" y="127000"/>
            <a:ext cx="11442700" cy="261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pic" sz="half" idx="13"/>
          </p:nvPr>
        </p:nvSpPr>
        <p:spPr>
          <a:xfrm rot="21360000">
            <a:off x="7685068" y="2543494"/>
            <a:ext cx="4622801" cy="61595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4"/>
              </a:buBlip>
            </a:lvl1pPr>
            <a:lvl2pPr>
              <a:spcBef>
                <a:spcPts val="3200"/>
              </a:spcBef>
              <a:buBlip>
                <a:blip r:embed="rId4"/>
              </a:buBlip>
            </a:lvl2pPr>
            <a:lvl3pPr>
              <a:spcBef>
                <a:spcPts val="3200"/>
              </a:spcBef>
              <a:buBlip>
                <a:blip r:embed="rId4"/>
              </a:buBlip>
            </a:lvl3pPr>
            <a:lvl4pPr>
              <a:spcBef>
                <a:spcPts val="3200"/>
              </a:spcBef>
              <a:buBlip>
                <a:blip r:embed="rId4"/>
              </a:buBlip>
            </a:lvl4pPr>
            <a:lvl5pPr>
              <a:spcBef>
                <a:spcPts val="3200"/>
              </a:spcBef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1"/>
          <p:cNvGrpSpPr/>
          <p:nvPr/>
        </p:nvGrpSpPr>
        <p:grpSpPr>
          <a:xfrm>
            <a:off x="-20015200" y="25725"/>
            <a:ext cx="41300400" cy="11861476"/>
            <a:chOff x="0" y="76525"/>
            <a:chExt cx="41300400" cy="11861475"/>
          </a:xfrm>
        </p:grpSpPr>
        <p:pic>
          <p:nvPicPr>
            <p:cNvPr id="226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>
              <a:off x="20726400" y="9042400"/>
              <a:ext cx="20574000" cy="428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>
              <a:off x="0" y="9042400"/>
              <a:ext cx="20574000" cy="428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42592" t="14814" b="25925"/>
            <a:stretch>
              <a:fillRect/>
            </a:stretch>
          </p:blipFill>
          <p:spPr>
            <a:xfrm>
              <a:off x="20688300" y="2133600"/>
              <a:ext cx="11811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42592" t="14809" b="25930"/>
            <a:stretch>
              <a:fillRect/>
            </a:stretch>
          </p:blipFill>
          <p:spPr>
            <a:xfrm rot="16199987">
              <a:off x="14707305" y="5879719"/>
              <a:ext cx="11861476" cy="255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66725" t="15454" b="24731"/>
            <a:stretch>
              <a:fillRect/>
            </a:stretch>
          </p:blipFill>
          <p:spPr>
            <a:xfrm rot="16199969">
              <a:off x="29057815" y="5587672"/>
              <a:ext cx="6782455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2" name="scrapbook_title_blue_l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700" y="127000"/>
            <a:ext cx="11442700" cy="261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4"/>
              </a:buBlip>
            </a:lvl1pPr>
            <a:lvl2pPr>
              <a:spcBef>
                <a:spcPts val="3200"/>
              </a:spcBef>
              <a:buBlip>
                <a:blip r:embed="rId4"/>
              </a:buBlip>
            </a:lvl2pPr>
            <a:lvl3pPr>
              <a:spcBef>
                <a:spcPts val="3200"/>
              </a:spcBef>
              <a:buBlip>
                <a:blip r:embed="rId4"/>
              </a:buBlip>
            </a:lvl3pPr>
            <a:lvl4pPr>
              <a:spcBef>
                <a:spcPts val="3200"/>
              </a:spcBef>
              <a:buBlip>
                <a:blip r:embed="rId4"/>
              </a:buBlip>
            </a:lvl4pPr>
            <a:lvl5pPr>
              <a:spcBef>
                <a:spcPts val="3200"/>
              </a:spcBef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247"/>
          <p:cNvGrpSpPr/>
          <p:nvPr/>
        </p:nvGrpSpPr>
        <p:grpSpPr>
          <a:xfrm>
            <a:off x="-20015200" y="25725"/>
            <a:ext cx="41300400" cy="11861476"/>
            <a:chOff x="0" y="76525"/>
            <a:chExt cx="41300400" cy="11861475"/>
          </a:xfrm>
        </p:grpSpPr>
        <p:pic>
          <p:nvPicPr>
            <p:cNvPr id="242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>
              <a:off x="20726400" y="9042400"/>
              <a:ext cx="20574000" cy="428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>
              <a:off x="0" y="9042400"/>
              <a:ext cx="20574000" cy="428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42592" t="14814" b="25925"/>
            <a:stretch>
              <a:fillRect/>
            </a:stretch>
          </p:blipFill>
          <p:spPr>
            <a:xfrm>
              <a:off x="20688300" y="2133600"/>
              <a:ext cx="11811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42592" t="14809" b="25930"/>
            <a:stretch>
              <a:fillRect/>
            </a:stretch>
          </p:blipFill>
          <p:spPr>
            <a:xfrm rot="16199987">
              <a:off x="14707305" y="5879719"/>
              <a:ext cx="11861476" cy="255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lus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66725" t="15454" b="24731"/>
            <a:stretch>
              <a:fillRect/>
            </a:stretch>
          </p:blipFill>
          <p:spPr>
            <a:xfrm rot="16199969">
              <a:off x="29057815" y="5587672"/>
              <a:ext cx="6782455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8" name="scrapbook_title_l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" y="254000"/>
            <a:ext cx="11010900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8D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4953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4"/>
              </a:buBlip>
            </a:lvl1pPr>
            <a:lvl2pPr>
              <a:spcBef>
                <a:spcPts val="3200"/>
              </a:spcBef>
              <a:buBlip>
                <a:blip r:embed="rId4"/>
              </a:buBlip>
            </a:lvl2pPr>
            <a:lvl3pPr>
              <a:spcBef>
                <a:spcPts val="3200"/>
              </a:spcBef>
              <a:buBlip>
                <a:blip r:embed="rId4"/>
              </a:buBlip>
            </a:lvl3pPr>
            <a:lvl4pPr>
              <a:spcBef>
                <a:spcPts val="3200"/>
              </a:spcBef>
              <a:buBlip>
                <a:blip r:embed="rId4"/>
              </a:buBlip>
            </a:lvl4pPr>
            <a:lvl5pPr>
              <a:spcBef>
                <a:spcPts val="3200"/>
              </a:spcBef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-622300" y="-578380"/>
            <a:ext cx="13970001" cy="13970001"/>
            <a:chOff x="0" y="-1"/>
            <a:chExt cx="13970000" cy="13970000"/>
          </a:xfrm>
        </p:grpSpPr>
        <p:pic>
          <p:nvPicPr>
            <p:cNvPr id="37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>
              <a:off x="0" y="9582678"/>
              <a:ext cx="13970001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13272" t="8727" b="12727"/>
            <a:stretch>
              <a:fillRect/>
            </a:stretch>
          </p:blipFill>
          <p:spPr>
            <a:xfrm>
              <a:off x="1016000" y="2534178"/>
              <a:ext cx="1211580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47496" t="1999" b="19454"/>
            <a:stretch>
              <a:fillRect/>
            </a:stretch>
          </p:blipFill>
          <p:spPr>
            <a:xfrm rot="16200000">
              <a:off x="9312076" y="6004254"/>
              <a:ext cx="7334648" cy="22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 rot="16199993">
              <a:off x="-5727684" y="6839478"/>
              <a:ext cx="13970000" cy="291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37517" t="19727" b="21089"/>
            <a:stretch>
              <a:fillRect/>
            </a:stretch>
          </p:blipFill>
          <p:spPr>
            <a:xfrm>
              <a:off x="1473200" y="26738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37517" t="19727" b="21089"/>
            <a:stretch>
              <a:fillRect/>
            </a:stretch>
          </p:blipFill>
          <p:spPr>
            <a:xfrm flipH="1">
              <a:off x="1473200" y="94937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61831" t="19592" b="20962"/>
            <a:stretch>
              <a:fillRect/>
            </a:stretch>
          </p:blipFill>
          <p:spPr>
            <a:xfrm rot="16199980">
              <a:off x="-2102108" y="6083569"/>
              <a:ext cx="699771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63424" t="19591" b="20963"/>
            <a:stretch>
              <a:fillRect/>
            </a:stretch>
          </p:blipFill>
          <p:spPr>
            <a:xfrm rot="16200022" flipH="1">
              <a:off x="9542308" y="6097763"/>
              <a:ext cx="6642943" cy="226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" name="scrapbook_title_lo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600" y="254000"/>
            <a:ext cx="11010900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8D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5"/>
              </a:buBlip>
            </a:lvl1pPr>
            <a:lvl2pPr>
              <a:spcBef>
                <a:spcPts val="3200"/>
              </a:spcBef>
              <a:buBlip>
                <a:blip r:embed="rId5"/>
              </a:buBlip>
            </a:lvl2pPr>
            <a:lvl3pPr>
              <a:spcBef>
                <a:spcPts val="3200"/>
              </a:spcBef>
              <a:buBlip>
                <a:blip r:embed="rId5"/>
              </a:buBlip>
            </a:lvl3pPr>
            <a:lvl4pPr>
              <a:spcBef>
                <a:spcPts val="3200"/>
              </a:spcBef>
              <a:buBlip>
                <a:blip r:embed="rId5"/>
              </a:buBlip>
            </a:lvl4pPr>
            <a:lvl5pPr>
              <a:spcBef>
                <a:spcPts val="3200"/>
              </a:spcBef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185402" y="-685801"/>
            <a:ext cx="13759199" cy="10703354"/>
            <a:chOff x="0" y="0"/>
            <a:chExt cx="13759198" cy="10703352"/>
          </a:xfrm>
        </p:grpSpPr>
        <p:pic>
          <p:nvPicPr>
            <p:cNvPr id="56" name="dots_curvy_2-line.tiff"/>
            <p:cNvPicPr>
              <a:picLocks noChangeAspect="1"/>
            </p:cNvPicPr>
            <p:nvPr/>
          </p:nvPicPr>
          <p:blipFill>
            <a:blip r:embed="rId2">
              <a:alphaModFix amt="75000"/>
              <a:extLst/>
            </a:blip>
            <a:stretch>
              <a:fillRect/>
            </a:stretch>
          </p:blipFill>
          <p:spPr>
            <a:xfrm>
              <a:off x="4932697" y="2011905"/>
              <a:ext cx="5963226" cy="3656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dots_curvy_3-line.tiff"/>
            <p:cNvPicPr>
              <a:picLocks noChangeAspect="1"/>
            </p:cNvPicPr>
            <p:nvPr/>
          </p:nvPicPr>
          <p:blipFill>
            <a:blip r:embed="rId3">
              <a:alphaModFix amt="75000"/>
              <a:extLst/>
            </a:blip>
            <a:stretch>
              <a:fillRect/>
            </a:stretch>
          </p:blipFill>
          <p:spPr>
            <a:xfrm>
              <a:off x="0" y="7228161"/>
              <a:ext cx="3072270" cy="3475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dots_curvy_1-line.tiff"/>
            <p:cNvPicPr>
              <a:picLocks noChangeAspect="1"/>
            </p:cNvPicPr>
            <p:nvPr/>
          </p:nvPicPr>
          <p:blipFill>
            <a:blip r:embed="rId4">
              <a:alphaModFix amt="75000"/>
              <a:extLst/>
            </a:blip>
            <a:stretch>
              <a:fillRect/>
            </a:stretch>
          </p:blipFill>
          <p:spPr>
            <a:xfrm>
              <a:off x="361184" y="0"/>
              <a:ext cx="1913874" cy="3565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dots_curvy_4-line.tiff"/>
            <p:cNvPicPr>
              <a:picLocks noChangeAspect="1"/>
            </p:cNvPicPr>
            <p:nvPr/>
          </p:nvPicPr>
          <p:blipFill>
            <a:blip r:embed="rId5">
              <a:alphaModFix amt="75000"/>
              <a:extLst/>
            </a:blip>
            <a:stretch>
              <a:fillRect/>
            </a:stretch>
          </p:blipFill>
          <p:spPr>
            <a:xfrm>
              <a:off x="9830722" y="7220349"/>
              <a:ext cx="3928477" cy="288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" name="scrapbook_subtitle_low-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492001">
            <a:off x="469900" y="5689600"/>
            <a:ext cx="1016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scrapbook_cover_title_lo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2300" y="2349500"/>
            <a:ext cx="117602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scrapbook_photo_low-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84300" y="927100"/>
            <a:ext cx="6451600" cy="19939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body" sz="quarter" idx="13"/>
          </p:nvPr>
        </p:nvSpPr>
        <p:spPr>
          <a:xfrm rot="21497999">
            <a:off x="1636647" y="6837600"/>
            <a:ext cx="8382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54809E"/>
                </a:solidFill>
                <a:latin typeface="+mj-lt"/>
                <a:ea typeface="+mj-ea"/>
                <a:cs typeface="+mj-cs"/>
                <a:sym typeface="Marker Felt"/>
              </a:defRPr>
            </a:lvl1pPr>
          </a:lstStyle>
          <a:p>
            <a:r>
              <a:t>User-Defined Placeholder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pic" sz="quarter" idx="14"/>
          </p:nvPr>
        </p:nvSpPr>
        <p:spPr>
          <a:xfrm rot="21540000">
            <a:off x="1638290" y="1218620"/>
            <a:ext cx="1930401" cy="14351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sz="quarter" idx="15"/>
          </p:nvPr>
        </p:nvSpPr>
        <p:spPr>
          <a:xfrm rot="21540000">
            <a:off x="3645787" y="1206602"/>
            <a:ext cx="1917701" cy="14478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sz="quarter" idx="16"/>
          </p:nvPr>
        </p:nvSpPr>
        <p:spPr>
          <a:xfrm rot="21540000">
            <a:off x="5664208" y="1118597"/>
            <a:ext cx="1905001" cy="14478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270000" y="2590800"/>
            <a:ext cx="10464800" cy="23495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1270000" y="4978400"/>
            <a:ext cx="10464800" cy="1333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-622300" y="-578380"/>
            <a:ext cx="13970001" cy="13970001"/>
            <a:chOff x="0" y="-1"/>
            <a:chExt cx="13970000" cy="13970000"/>
          </a:xfrm>
        </p:grpSpPr>
        <p:pic>
          <p:nvPicPr>
            <p:cNvPr id="77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>
              <a:off x="0" y="9582678"/>
              <a:ext cx="13970001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13272" t="8727" b="12727"/>
            <a:stretch>
              <a:fillRect/>
            </a:stretch>
          </p:blipFill>
          <p:spPr>
            <a:xfrm>
              <a:off x="1016000" y="2534178"/>
              <a:ext cx="1211580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47496" t="1999" b="19454"/>
            <a:stretch>
              <a:fillRect/>
            </a:stretch>
          </p:blipFill>
          <p:spPr>
            <a:xfrm rot="16200000">
              <a:off x="9312076" y="6004254"/>
              <a:ext cx="7334648" cy="22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80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 rot="16199993">
              <a:off x="-5727684" y="6839478"/>
              <a:ext cx="13970000" cy="291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37517" t="19727" b="21089"/>
            <a:stretch>
              <a:fillRect/>
            </a:stretch>
          </p:blipFill>
          <p:spPr>
            <a:xfrm>
              <a:off x="1473200" y="26738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37517" t="19727" b="21089"/>
            <a:stretch>
              <a:fillRect/>
            </a:stretch>
          </p:blipFill>
          <p:spPr>
            <a:xfrm flipH="1">
              <a:off x="1473200" y="94937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61831" t="19592" b="20962"/>
            <a:stretch>
              <a:fillRect/>
            </a:stretch>
          </p:blipFill>
          <p:spPr>
            <a:xfrm rot="16199980">
              <a:off x="-2102108" y="6083569"/>
              <a:ext cx="699771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63424" t="19591" b="20963"/>
            <a:stretch>
              <a:fillRect/>
            </a:stretch>
          </p:blipFill>
          <p:spPr>
            <a:xfrm rot="16200022" flipH="1">
              <a:off x="9542308" y="6097763"/>
              <a:ext cx="6642943" cy="226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6" name="scrapbook_title_lo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600" y="254000"/>
            <a:ext cx="11010900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8D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>
              <a:spcBef>
                <a:spcPts val="3200"/>
              </a:spcBef>
              <a:buBlip>
                <a:blip r:embed="rId5"/>
              </a:buBlip>
            </a:lvl1pPr>
            <a:lvl2pPr>
              <a:spcBef>
                <a:spcPts val="3200"/>
              </a:spcBef>
              <a:buBlip>
                <a:blip r:embed="rId5"/>
              </a:buBlip>
            </a:lvl2pPr>
            <a:lvl3pPr>
              <a:spcBef>
                <a:spcPts val="3200"/>
              </a:spcBef>
              <a:buBlip>
                <a:blip r:embed="rId5"/>
              </a:buBlip>
            </a:lvl3pPr>
            <a:lvl4pPr>
              <a:spcBef>
                <a:spcPts val="3200"/>
              </a:spcBef>
              <a:buBlip>
                <a:blip r:embed="rId5"/>
              </a:buBlip>
            </a:lvl4pPr>
            <a:lvl5pPr>
              <a:spcBef>
                <a:spcPts val="3200"/>
              </a:spcBef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2"/>
          <p:cNvGrpSpPr/>
          <p:nvPr/>
        </p:nvGrpSpPr>
        <p:grpSpPr>
          <a:xfrm>
            <a:off x="-10909300" y="-1714502"/>
            <a:ext cx="34823400" cy="11468101"/>
            <a:chOff x="0" y="0"/>
            <a:chExt cx="34823400" cy="11468100"/>
          </a:xfrm>
        </p:grpSpPr>
        <p:pic>
          <p:nvPicPr>
            <p:cNvPr id="104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1557000" y="21844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wave-lin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1107"/>
            <a:stretch>
              <a:fillRect/>
            </a:stretch>
          </p:blipFill>
          <p:spPr>
            <a:xfrm>
              <a:off x="11557000" y="2273301"/>
              <a:ext cx="11480800" cy="222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7696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55300" y="107569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791202" y="5626100"/>
              <a:ext cx="114681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wave-lin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7269"/>
            <a:stretch>
              <a:fillRect/>
            </a:stretch>
          </p:blipFill>
          <p:spPr>
            <a:xfrm rot="5400000">
              <a:off x="7504341" y="6433367"/>
              <a:ext cx="8248651" cy="220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lines-hrz-lin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4580"/>
            <a:stretch>
              <a:fillRect/>
            </a:stretch>
          </p:blipFill>
          <p:spPr>
            <a:xfrm>
              <a:off x="11582400" y="10622336"/>
              <a:ext cx="11761902" cy="286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lines-vert-lin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9" t="24335" r="5"/>
            <a:stretch>
              <a:fillRect/>
            </a:stretch>
          </p:blipFill>
          <p:spPr>
            <a:xfrm>
              <a:off x="23033434" y="2230835"/>
              <a:ext cx="298848" cy="859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51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8"/>
          <p:cNvGrpSpPr/>
          <p:nvPr/>
        </p:nvGrpSpPr>
        <p:grpSpPr>
          <a:xfrm>
            <a:off x="-622300" y="-578380"/>
            <a:ext cx="13970001" cy="13970001"/>
            <a:chOff x="0" y="-1"/>
            <a:chExt cx="13970000" cy="13970000"/>
          </a:xfrm>
        </p:grpSpPr>
        <p:pic>
          <p:nvPicPr>
            <p:cNvPr id="120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>
              <a:off x="0" y="9582678"/>
              <a:ext cx="13970001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13272" t="8727" b="12727"/>
            <a:stretch>
              <a:fillRect/>
            </a:stretch>
          </p:blipFill>
          <p:spPr>
            <a:xfrm>
              <a:off x="1016000" y="2534178"/>
              <a:ext cx="1211580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rcRect l="47496" t="1999" b="19454"/>
            <a:stretch>
              <a:fillRect/>
            </a:stretch>
          </p:blipFill>
          <p:spPr>
            <a:xfrm rot="16200000">
              <a:off x="9312076" y="6004254"/>
              <a:ext cx="7334648" cy="22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3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  <a:extLst/>
            </a:blip>
            <a:stretch>
              <a:fillRect/>
            </a:stretch>
          </p:blipFill>
          <p:spPr>
            <a:xfrm rot="16199993">
              <a:off x="-5727684" y="6839478"/>
              <a:ext cx="13970000" cy="291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37517" t="19727" b="21089"/>
            <a:stretch>
              <a:fillRect/>
            </a:stretch>
          </p:blipFill>
          <p:spPr>
            <a:xfrm>
              <a:off x="1473200" y="26738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37517" t="19727" b="21089"/>
            <a:stretch>
              <a:fillRect/>
            </a:stretch>
          </p:blipFill>
          <p:spPr>
            <a:xfrm flipH="1">
              <a:off x="1473200" y="94937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61831" t="19592" b="20962"/>
            <a:stretch>
              <a:fillRect/>
            </a:stretch>
          </p:blipFill>
          <p:spPr>
            <a:xfrm rot="16199980">
              <a:off x="-2102108" y="6083569"/>
              <a:ext cx="699771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rcRect l="63424" t="19591" b="20963"/>
            <a:stretch>
              <a:fillRect/>
            </a:stretch>
          </p:blipFill>
          <p:spPr>
            <a:xfrm rot="16200022" flipH="1">
              <a:off x="9542308" y="6097763"/>
              <a:ext cx="6642943" cy="226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9" name="scrapbook_title_blue_lo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700" y="127000"/>
            <a:ext cx="11442700" cy="261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2"/>
          <p:cNvGrpSpPr/>
          <p:nvPr/>
        </p:nvGrpSpPr>
        <p:grpSpPr>
          <a:xfrm>
            <a:off x="185402" y="-685801"/>
            <a:ext cx="13759199" cy="10703354"/>
            <a:chOff x="0" y="0"/>
            <a:chExt cx="13759198" cy="10703352"/>
          </a:xfrm>
        </p:grpSpPr>
        <p:pic>
          <p:nvPicPr>
            <p:cNvPr id="138" name="dots_curvy_2-line.tiff"/>
            <p:cNvPicPr>
              <a:picLocks noChangeAspect="1"/>
            </p:cNvPicPr>
            <p:nvPr/>
          </p:nvPicPr>
          <p:blipFill>
            <a:blip r:embed="rId2">
              <a:alphaModFix amt="75000"/>
              <a:extLst/>
            </a:blip>
            <a:stretch>
              <a:fillRect/>
            </a:stretch>
          </p:blipFill>
          <p:spPr>
            <a:xfrm>
              <a:off x="4932697" y="2011905"/>
              <a:ext cx="5963226" cy="3656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dots_curvy_3-line.tiff"/>
            <p:cNvPicPr>
              <a:picLocks noChangeAspect="1"/>
            </p:cNvPicPr>
            <p:nvPr/>
          </p:nvPicPr>
          <p:blipFill>
            <a:blip r:embed="rId3">
              <a:alphaModFix amt="75000"/>
              <a:extLst/>
            </a:blip>
            <a:stretch>
              <a:fillRect/>
            </a:stretch>
          </p:blipFill>
          <p:spPr>
            <a:xfrm>
              <a:off x="0" y="7228161"/>
              <a:ext cx="3072270" cy="3475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dots_curvy_1-line.tiff"/>
            <p:cNvPicPr>
              <a:picLocks noChangeAspect="1"/>
            </p:cNvPicPr>
            <p:nvPr/>
          </p:nvPicPr>
          <p:blipFill>
            <a:blip r:embed="rId4">
              <a:alphaModFix amt="75000"/>
              <a:extLst/>
            </a:blip>
            <a:stretch>
              <a:fillRect/>
            </a:stretch>
          </p:blipFill>
          <p:spPr>
            <a:xfrm>
              <a:off x="361184" y="0"/>
              <a:ext cx="1913874" cy="3565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dots_curvy_4-line.tiff"/>
            <p:cNvPicPr>
              <a:picLocks noChangeAspect="1"/>
            </p:cNvPicPr>
            <p:nvPr/>
          </p:nvPicPr>
          <p:blipFill>
            <a:blip r:embed="rId5">
              <a:alphaModFix amt="75000"/>
              <a:extLst/>
            </a:blip>
            <a:stretch>
              <a:fillRect/>
            </a:stretch>
          </p:blipFill>
          <p:spPr>
            <a:xfrm>
              <a:off x="9830722" y="7220349"/>
              <a:ext cx="3928477" cy="288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3" name="scrapbook_cover_title_lo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2300" y="2781300"/>
            <a:ext cx="11760200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270000" y="3213100"/>
            <a:ext cx="10464800" cy="34417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60"/>
          <p:cNvGrpSpPr/>
          <p:nvPr/>
        </p:nvGrpSpPr>
        <p:grpSpPr>
          <a:xfrm>
            <a:off x="-10909300" y="-1714502"/>
            <a:ext cx="34823400" cy="11468101"/>
            <a:chOff x="0" y="0"/>
            <a:chExt cx="34823400" cy="11468100"/>
          </a:xfrm>
        </p:grpSpPr>
        <p:pic>
          <p:nvPicPr>
            <p:cNvPr id="152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1557000" y="21844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wave-lin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1107"/>
            <a:stretch>
              <a:fillRect/>
            </a:stretch>
          </p:blipFill>
          <p:spPr>
            <a:xfrm>
              <a:off x="11557000" y="2273301"/>
              <a:ext cx="11480800" cy="222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7696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55300" y="107569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dots-line-croppe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791202" y="5626100"/>
              <a:ext cx="114681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wave-lin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7269"/>
            <a:stretch>
              <a:fillRect/>
            </a:stretch>
          </p:blipFill>
          <p:spPr>
            <a:xfrm rot="5400000">
              <a:off x="7504341" y="6433367"/>
              <a:ext cx="8248651" cy="220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lines-hrz-lin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4580"/>
            <a:stretch>
              <a:fillRect/>
            </a:stretch>
          </p:blipFill>
          <p:spPr>
            <a:xfrm>
              <a:off x="11582400" y="10622336"/>
              <a:ext cx="11761902" cy="286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lines-vert-lin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9" t="24335" r="5"/>
            <a:stretch>
              <a:fillRect/>
            </a:stretch>
          </p:blipFill>
          <p:spPr>
            <a:xfrm>
              <a:off x="23033434" y="2230835"/>
              <a:ext cx="298848" cy="859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51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61" name="Shape 161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8" Type="http://schemas.openxmlformats.org/officeDocument/2006/relationships/image" Target="../media/image4.tif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10909300" y="-1714502"/>
            <a:ext cx="34823400" cy="11468101"/>
            <a:chOff x="0" y="0"/>
            <a:chExt cx="34823400" cy="11468100"/>
          </a:xfrm>
        </p:grpSpPr>
        <p:pic>
          <p:nvPicPr>
            <p:cNvPr id="2" name="dots-line-cropped.png"/>
            <p:cNvPicPr>
              <a:picLocks noChangeAspect="1"/>
            </p:cNvPicPr>
            <p:nvPr/>
          </p:nvPicPr>
          <p:blipFill>
            <a:blip r:embed="rId17">
              <a:extLst/>
            </a:blip>
            <a:srcRect/>
            <a:stretch>
              <a:fillRect/>
            </a:stretch>
          </p:blipFill>
          <p:spPr>
            <a:xfrm>
              <a:off x="11557000" y="21844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" name="wave-line.tiff"/>
            <p:cNvPicPr>
              <a:picLocks noChangeAspect="1"/>
            </p:cNvPicPr>
            <p:nvPr/>
          </p:nvPicPr>
          <p:blipFill>
            <a:blip r:embed="rId18">
              <a:extLst/>
            </a:blip>
            <a:srcRect r="41107"/>
            <a:stretch>
              <a:fillRect/>
            </a:stretch>
          </p:blipFill>
          <p:spPr>
            <a:xfrm>
              <a:off x="11557000" y="2273301"/>
              <a:ext cx="11480800" cy="222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dots-line-cropped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107696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dots-line-cropped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355300" y="107569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dots-line-cropped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16200000">
              <a:off x="5791202" y="5626100"/>
              <a:ext cx="114681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wave-line.tiff"/>
            <p:cNvPicPr>
              <a:picLocks noChangeAspect="1"/>
            </p:cNvPicPr>
            <p:nvPr/>
          </p:nvPicPr>
          <p:blipFill>
            <a:blip r:embed="rId18">
              <a:extLst/>
            </a:blip>
            <a:srcRect r="57269"/>
            <a:stretch>
              <a:fillRect/>
            </a:stretch>
          </p:blipFill>
          <p:spPr>
            <a:xfrm rot="5400000">
              <a:off x="7504341" y="6433367"/>
              <a:ext cx="8248651" cy="220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lines-hrz-line.png"/>
            <p:cNvPicPr>
              <a:picLocks noChangeAspect="1"/>
            </p:cNvPicPr>
            <p:nvPr/>
          </p:nvPicPr>
          <p:blipFill>
            <a:blip r:embed="rId19">
              <a:extLst/>
            </a:blip>
            <a:srcRect l="44580"/>
            <a:stretch>
              <a:fillRect/>
            </a:stretch>
          </p:blipFill>
          <p:spPr>
            <a:xfrm>
              <a:off x="11582400" y="10622336"/>
              <a:ext cx="11761902" cy="286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lines-vert-line.png"/>
            <p:cNvPicPr>
              <a:picLocks noChangeAspect="1"/>
            </p:cNvPicPr>
            <p:nvPr/>
          </p:nvPicPr>
          <p:blipFill>
            <a:blip r:embed="rId20">
              <a:extLst/>
            </a:blip>
            <a:srcRect l="19" t="24335" r="5"/>
            <a:stretch>
              <a:fillRect/>
            </a:stretch>
          </p:blipFill>
          <p:spPr>
            <a:xfrm>
              <a:off x="23033434" y="2230835"/>
              <a:ext cx="298848" cy="859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51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21"/>
              </a:buBlip>
            </a:lvl1pPr>
            <a:lvl2pPr>
              <a:buBlip>
                <a:blip r:embed="rId21"/>
              </a:buBlip>
            </a:lvl2pPr>
            <a:lvl3pPr>
              <a:buBlip>
                <a:blip r:embed="rId21"/>
              </a:buBlip>
            </a:lvl3pPr>
            <a:lvl4pPr>
              <a:buBlip>
                <a:blip r:embed="rId21"/>
              </a:buBlip>
            </a:lvl4pPr>
            <a:lvl5pPr>
              <a:buBlip>
                <a:blip r:embed="rId2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08596" y="93472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Marker Felt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n-lt"/>
          <a:ea typeface="+mn-ea"/>
          <a:cs typeface="+mn-cs"/>
          <a:sym typeface="Georgia"/>
        </a:defRPr>
      </a:lvl1pPr>
      <a:lvl2pPr marL="787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n-lt"/>
          <a:ea typeface="+mn-ea"/>
          <a:cs typeface="+mn-cs"/>
          <a:sym typeface="Georgia"/>
        </a:defRPr>
      </a:lvl2pPr>
      <a:lvl3pPr marL="1168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n-lt"/>
          <a:ea typeface="+mn-ea"/>
          <a:cs typeface="+mn-cs"/>
          <a:sym typeface="Georgia"/>
        </a:defRPr>
      </a:lvl3pPr>
      <a:lvl4pPr marL="1549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n-lt"/>
          <a:ea typeface="+mn-ea"/>
          <a:cs typeface="+mn-cs"/>
          <a:sym typeface="Georgia"/>
        </a:defRPr>
      </a:lvl4pPr>
      <a:lvl5pPr marL="1930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n-lt"/>
          <a:ea typeface="+mn-ea"/>
          <a:cs typeface="+mn-cs"/>
          <a:sym typeface="Georgia"/>
        </a:defRPr>
      </a:lvl5pPr>
      <a:lvl6pPr marL="2311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n-lt"/>
          <a:ea typeface="+mn-ea"/>
          <a:cs typeface="+mn-cs"/>
          <a:sym typeface="Georgia"/>
        </a:defRPr>
      </a:lvl6pPr>
      <a:lvl7pPr marL="2692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n-lt"/>
          <a:ea typeface="+mn-ea"/>
          <a:cs typeface="+mn-cs"/>
          <a:sym typeface="Georgia"/>
        </a:defRPr>
      </a:lvl7pPr>
      <a:lvl8pPr marL="3073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n-lt"/>
          <a:ea typeface="+mn-ea"/>
          <a:cs typeface="+mn-cs"/>
          <a:sym typeface="Georgia"/>
        </a:defRPr>
      </a:lvl8pPr>
      <a:lvl9pPr marL="3454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YcNAPzDxDg&amp;t=113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my8XLxcZZ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PbuQtykP3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61" name="Shape 26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Joints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in Action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Joint Movements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632" y="3534848"/>
            <a:ext cx="12370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hlinkClick r:id="rId2"/>
              </a:rPr>
              <a:t>https://www.youtube.com/watch?v=5YcNAPzDxDg&amp;t=</a:t>
            </a:r>
            <a:r>
              <a:rPr lang="en-US" dirty="0" smtClean="0">
                <a:hlinkClick r:id="rId2"/>
              </a:rPr>
              <a:t>113s</a:t>
            </a:r>
            <a:endParaRPr lang="en-US" dirty="0" smtClean="0"/>
          </a:p>
          <a:p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6288"/>
              </a:solidFill>
              <a:effectLst/>
              <a:uFillTx/>
              <a:latin typeface="+mn-lt"/>
              <a:ea typeface="+mn-ea"/>
              <a:cs typeface="+mn-cs"/>
              <a:sym typeface="Georgia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Joint Movements</a:t>
            </a:r>
          </a:p>
        </p:txBody>
      </p:sp>
      <p:sp>
        <p:nvSpPr>
          <p:cNvPr id="292" name="Shape 292"/>
          <p:cNvSpPr/>
          <p:nvPr/>
        </p:nvSpPr>
        <p:spPr>
          <a:xfrm>
            <a:off x="1155700" y="2520950"/>
            <a:ext cx="7937500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Flexion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bending a body part or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decreasing the angle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between the parts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Extension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straightening a body part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or increasing the angle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between the parts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2900" y="2794000"/>
            <a:ext cx="6921501" cy="470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Joint Movements</a:t>
            </a:r>
          </a:p>
        </p:txBody>
      </p:sp>
      <p:sp>
        <p:nvSpPr>
          <p:cNvPr id="296" name="Shape 296"/>
          <p:cNvSpPr/>
          <p:nvPr/>
        </p:nvSpPr>
        <p:spPr>
          <a:xfrm>
            <a:off x="1333500" y="3168650"/>
            <a:ext cx="5460455" cy="462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Abduction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moving a part of the body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u="sng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away</a:t>
            </a: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from the midline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Adduction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moving a part of the body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u="sng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toward</a:t>
            </a: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the midline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pic>
        <p:nvPicPr>
          <p:cNvPr id="29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8600" y="2400300"/>
            <a:ext cx="2718396" cy="337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5400" y="4902200"/>
            <a:ext cx="2882900" cy="3419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Joint Movements</a:t>
            </a:r>
          </a:p>
        </p:txBody>
      </p:sp>
      <p:sp>
        <p:nvSpPr>
          <p:cNvPr id="301" name="Shape 301"/>
          <p:cNvSpPr/>
          <p:nvPr/>
        </p:nvSpPr>
        <p:spPr>
          <a:xfrm>
            <a:off x="1168400" y="2673350"/>
            <a:ext cx="7874000" cy="462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Inversion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turning the foot so that the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sole faces </a:t>
            </a:r>
            <a:r>
              <a:rPr u="sng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inward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Eversion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turning the foot so that the s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ole faces </a:t>
            </a:r>
            <a:r>
              <a:rPr u="sng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outward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pic>
        <p:nvPicPr>
          <p:cNvPr id="30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1752600"/>
            <a:ext cx="2773116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86800" y="4610100"/>
            <a:ext cx="2717801" cy="383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Joint Movements</a:t>
            </a:r>
          </a:p>
        </p:txBody>
      </p:sp>
      <p:sp>
        <p:nvSpPr>
          <p:cNvPr id="306" name="Shape 306"/>
          <p:cNvSpPr/>
          <p:nvPr/>
        </p:nvSpPr>
        <p:spPr>
          <a:xfrm>
            <a:off x="1917700" y="2870200"/>
            <a:ext cx="7924800" cy="462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Supination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turning the hand so that the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palm faces </a:t>
            </a:r>
            <a:r>
              <a:rPr u="sng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upward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Pronation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turning the hand so that the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palm faces </a:t>
            </a:r>
            <a:r>
              <a:rPr u="sng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downward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pic>
        <p:nvPicPr>
          <p:cNvPr id="30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00" y="2527300"/>
            <a:ext cx="2222500" cy="2851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800" y="5461000"/>
            <a:ext cx="2248385" cy="283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Joint Movements</a:t>
            </a:r>
          </a:p>
        </p:txBody>
      </p:sp>
      <p:sp>
        <p:nvSpPr>
          <p:cNvPr id="311" name="Shape 311"/>
          <p:cNvSpPr/>
          <p:nvPr/>
        </p:nvSpPr>
        <p:spPr>
          <a:xfrm>
            <a:off x="1333500" y="3168650"/>
            <a:ext cx="5460455" cy="462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Abduction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moving a part of the body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u="sng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away</a:t>
            </a: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from the midline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Adduction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moving a part of the body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u="sng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toward</a:t>
            </a: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the midline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pic>
        <p:nvPicPr>
          <p:cNvPr id="31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8600" y="2400300"/>
            <a:ext cx="2718396" cy="337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5400" y="4902200"/>
            <a:ext cx="2882900" cy="3419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Joint Movements</a:t>
            </a:r>
          </a:p>
        </p:txBody>
      </p:sp>
      <p:sp>
        <p:nvSpPr>
          <p:cNvPr id="316" name="Shape 316"/>
          <p:cNvSpPr/>
          <p:nvPr/>
        </p:nvSpPr>
        <p:spPr>
          <a:xfrm>
            <a:off x="1155700" y="2921000"/>
            <a:ext cx="10693400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Rotation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turning a body part on an axis.  Full 360o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rotation is not possible in a human due to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restriction of  muscles, blood vessels and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nerves (e.g. turning the head from side to side)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Circumduction :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a combination of movements which results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in a cone-like movement (e.g. arm circles)</a:t>
            </a:r>
          </a:p>
        </p:txBody>
      </p:sp>
      <p:pic>
        <p:nvPicPr>
          <p:cNvPr id="31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3900" y="2298700"/>
            <a:ext cx="2417910" cy="299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7700" y="5918200"/>
            <a:ext cx="2273301" cy="3048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Synovial Joints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6689" y="4708367"/>
            <a:ext cx="629313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Summary of Joints - Hand out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6288"/>
              </a:solidFill>
              <a:effectLst/>
              <a:uFillTx/>
              <a:latin typeface="+mn-lt"/>
              <a:ea typeface="+mn-ea"/>
              <a:cs typeface="+mn-cs"/>
              <a:sym typeface="Georgia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Joint definition</a:t>
            </a:r>
          </a:p>
        </p:txBody>
      </p:sp>
      <p:sp>
        <p:nvSpPr>
          <p:cNvPr id="265" name="Shape 265"/>
          <p:cNvSpPr/>
          <p:nvPr/>
        </p:nvSpPr>
        <p:spPr>
          <a:xfrm>
            <a:off x="1155700" y="2277766"/>
            <a:ext cx="11379200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/>
            </a:pPr>
            <a:r>
              <a:rPr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A site at which two or more bones come together (articulate) whether or not it allows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/>
            </a:pPr>
            <a:r>
              <a:rPr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movement.</a:t>
            </a:r>
            <a:r>
              <a:rPr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lang="en-AU" b="1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/>
            </a:pPr>
            <a:r>
              <a:rPr lang="en-AU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  <a:hlinkClick r:id="rId2"/>
              </a:rPr>
              <a:t>https://www.youtube.com/watch?v=</a:t>
            </a:r>
            <a:r>
              <a:rPr lang="en-AU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  <a:hlinkClick r:id="rId2"/>
              </a:rPr>
              <a:t>Hmy8XLxcZZo</a:t>
            </a:r>
            <a:endParaRPr lang="en-AU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Ligaments &amp; Tendons</a:t>
            </a:r>
          </a:p>
        </p:txBody>
      </p:sp>
      <p:sp>
        <p:nvSpPr>
          <p:cNvPr id="268" name="Shape 268"/>
          <p:cNvSpPr/>
          <p:nvPr/>
        </p:nvSpPr>
        <p:spPr>
          <a:xfrm>
            <a:off x="588488" y="2940810"/>
            <a:ext cx="6370015" cy="548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>
                <a:latin typeface="Palatino"/>
                <a:ea typeface="Palatino"/>
                <a:cs typeface="Palatino"/>
                <a:sym typeface="Palatino"/>
              </a:defRPr>
            </a:pPr>
            <a:r>
              <a:rPr b="1" dirty="0">
                <a:solidFill>
                  <a:srgbClr val="000000"/>
                </a:solidFill>
              </a:rPr>
              <a:t>• </a:t>
            </a:r>
            <a:r>
              <a:rPr b="1" u="sng" dirty="0">
                <a:solidFill>
                  <a:srgbClr val="000000"/>
                </a:solidFill>
              </a:rPr>
              <a:t>Ligaments</a:t>
            </a:r>
            <a:r>
              <a:rPr b="1" dirty="0">
                <a:solidFill>
                  <a:srgbClr val="000000"/>
                </a:solidFill>
              </a:rPr>
              <a:t>: taut inelastic bands of fibrous tissue joining bone to bone.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>
                <a:latin typeface="Palatino"/>
                <a:ea typeface="Palatino"/>
                <a:cs typeface="Palatino"/>
                <a:sym typeface="Palatino"/>
              </a:defRPr>
            </a:pPr>
            <a:r>
              <a:rPr b="1" dirty="0">
                <a:solidFill>
                  <a:srgbClr val="000000"/>
                </a:solidFill>
              </a:rPr>
              <a:t>• </a:t>
            </a:r>
            <a:r>
              <a:rPr b="1" u="sng" dirty="0">
                <a:solidFill>
                  <a:srgbClr val="000000"/>
                </a:solidFill>
              </a:rPr>
              <a:t>Tendons</a:t>
            </a:r>
            <a:r>
              <a:rPr b="1" dirty="0">
                <a:solidFill>
                  <a:srgbClr val="000000"/>
                </a:solidFill>
              </a:rPr>
              <a:t>: tough cords of tissue that join muscle to bone.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03" y="4499399"/>
            <a:ext cx="6046297" cy="39300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Mobility &amp; Stability of Joints</a:t>
            </a:r>
          </a:p>
        </p:txBody>
      </p:sp>
      <p:sp>
        <p:nvSpPr>
          <p:cNvPr id="271" name="Shape 271"/>
          <p:cNvSpPr/>
          <p:nvPr/>
        </p:nvSpPr>
        <p:spPr>
          <a:xfrm>
            <a:off x="863600" y="2463799"/>
            <a:ext cx="11290300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000000"/>
                </a:solidFill>
              </a:rPr>
              <a:t>Athletes need a balance between mobility and stability.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000000"/>
                </a:solidFill>
              </a:rPr>
              <a:t>• Muscle toning adds to the stability of joints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000000"/>
                </a:solidFill>
              </a:rPr>
              <a:t>• Mobility depends on: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000000"/>
                </a:solidFill>
              </a:rPr>
              <a:t>- muscle bulk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000000"/>
                </a:solidFill>
              </a:rPr>
              <a:t>- elasticity of tendons and ligaments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000000"/>
                </a:solidFill>
              </a:rPr>
              <a:t>- bone structure of the joint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Flexibility</a:t>
            </a:r>
          </a:p>
        </p:txBody>
      </p:sp>
      <p:sp>
        <p:nvSpPr>
          <p:cNvPr id="274" name="Shape 274"/>
          <p:cNvSpPr/>
          <p:nvPr/>
        </p:nvSpPr>
        <p:spPr>
          <a:xfrm>
            <a:off x="1244600" y="3454400"/>
            <a:ext cx="11112500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• Flexibility is the range of motion  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  around a joint.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• Flexibility can be improved through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  exercise.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/>
            </a:pPr>
            <a:r>
              <a: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• Inflexibility may contribute to injury.</a:t>
            </a: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Three types of joints</a:t>
            </a:r>
          </a:p>
        </p:txBody>
      </p:sp>
      <p:sp>
        <p:nvSpPr>
          <p:cNvPr id="277" name="Shape 277"/>
          <p:cNvSpPr/>
          <p:nvPr/>
        </p:nvSpPr>
        <p:spPr>
          <a:xfrm>
            <a:off x="863600" y="5459758"/>
            <a:ext cx="1126490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000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36615"/>
              </p:ext>
            </p:extLst>
          </p:nvPr>
        </p:nvGraphicFramePr>
        <p:xfrm>
          <a:off x="0" y="2898398"/>
          <a:ext cx="19059067" cy="719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410200" imgH="1562100" progId="Word.Document.12">
                  <p:embed/>
                </p:oleObj>
              </mc:Choice>
              <mc:Fallback>
                <p:oleObj name="Document" r:id="rId3" imgW="5410200" imgH="156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98398"/>
                        <a:ext cx="19059067" cy="719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Freely Movable </a:t>
            </a:r>
            <a:r>
              <a:rPr dirty="0" smtClean="0"/>
              <a:t>(</a:t>
            </a:r>
            <a:r>
              <a:rPr lang="en-AU" dirty="0" smtClean="0"/>
              <a:t>S</a:t>
            </a:r>
            <a:r>
              <a:rPr dirty="0" smtClean="0"/>
              <a:t>ynovial</a:t>
            </a:r>
            <a:r>
              <a:rPr dirty="0"/>
              <a:t>) joints</a:t>
            </a:r>
          </a:p>
        </p:txBody>
      </p:sp>
      <p:sp>
        <p:nvSpPr>
          <p:cNvPr id="280" name="Shape 280"/>
          <p:cNvSpPr/>
          <p:nvPr/>
        </p:nvSpPr>
        <p:spPr>
          <a:xfrm>
            <a:off x="876300" y="2395442"/>
            <a:ext cx="11239500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endParaRPr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571500" indent="-571500" algn="l">
              <a:buFont typeface="Arial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Most common type</a:t>
            </a:r>
          </a:p>
          <a:p>
            <a:pPr marL="571500" indent="-571500" algn="l">
              <a:buFont typeface="Arial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Allow the greatest amount of movement</a:t>
            </a:r>
          </a:p>
          <a:p>
            <a:pPr marL="571500" indent="-571500" algn="l">
              <a:buFont typeface="Arial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A synovial membrane on the inner layer of the capsule secretes a lubricating fluid known as synovial fluid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endParaRPr lang="en-AU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Arthritis- </a:t>
            </a:r>
            <a:endParaRPr lang="en-AU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571500" indent="-571500" algn="l">
              <a:buFont typeface="Arial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  <a:hlinkClick r:id="rId2"/>
              </a:rPr>
              <a:t>https://www.youtube.com/watch?v=</a:t>
            </a:r>
            <a:r>
              <a:rPr lang="en-AU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  <a:hlinkClick r:id="rId2"/>
              </a:rPr>
              <a:t>SPbuQtykP3w</a:t>
            </a:r>
            <a:endParaRPr lang="en-AU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joint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7200" y="2311400"/>
            <a:ext cx="7293950" cy="7442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47085007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types of synovial joints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4491534"/>
            <a:ext cx="10464800" cy="4195265"/>
          </a:xfrm>
        </p:spPr>
        <p:txBody>
          <a:bodyPr/>
          <a:lstStyle/>
          <a:p>
            <a:pPr indent="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sz="44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- </a:t>
            </a:r>
            <a:r>
              <a:rPr lang="en-AU" sz="44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gliding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lang="en-AU" sz="4400" dirty="0" err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eg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. carpal bones </a:t>
            </a:r>
          </a:p>
          <a:p>
            <a:pPr indent="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- </a:t>
            </a:r>
            <a:r>
              <a:rPr lang="en-AU" sz="4400" b="1" dirty="0" err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condyloid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lang="en-AU" sz="4400" dirty="0" err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eg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. metacarpals and phalanges </a:t>
            </a:r>
          </a:p>
          <a:p>
            <a:pPr indent="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- </a:t>
            </a:r>
            <a:r>
              <a:rPr lang="en-AU" sz="44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pivot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lang="en-AU" sz="4400" dirty="0" err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eg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. first two cervical vertebrae </a:t>
            </a:r>
          </a:p>
          <a:p>
            <a:pPr indent="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- hinge: </a:t>
            </a:r>
            <a:r>
              <a:rPr lang="en-AU" sz="4400" dirty="0" err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eg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. ulna and </a:t>
            </a:r>
            <a:r>
              <a:rPr lang="en-AU" sz="4400" dirty="0" err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humerus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977900" indent="-571500">
              <a:spcBef>
                <a:spcPts val="0"/>
              </a:spcBef>
              <a:buFontTx/>
              <a:buChar char="-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sz="44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saddle</a:t>
            </a:r>
            <a:r>
              <a:rPr lang="en-AU" sz="44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: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AU" sz="4400" dirty="0" err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eg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. carpal-metacarpal joint of the </a:t>
            </a:r>
            <a:r>
              <a:rPr lang="en-AU" sz="44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thumb </a:t>
            </a:r>
          </a:p>
          <a:p>
            <a:pPr indent="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- </a:t>
            </a:r>
            <a:r>
              <a:rPr lang="en-AU" sz="44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ball and socket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lang="en-AU" sz="4400" dirty="0" err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eg</a:t>
            </a:r>
            <a:r>
              <a:rPr lang="en-AU" sz="44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. pelvis and femur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12581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Marker Felt"/>
        <a:ea typeface="Marker Felt"/>
        <a:cs typeface="Marker Felt"/>
      </a:majorFont>
      <a:minorFont>
        <a:latin typeface="Georgia"/>
        <a:ea typeface="Georgia"/>
        <a:cs typeface="Georgia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477C43"/>
            </a:solidFill>
            <a:effectLst/>
            <a:uFillTx/>
            <a:latin typeface="+mj-lt"/>
            <a:ea typeface="+mj-ea"/>
            <a:cs typeface="+mj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Marker Felt"/>
        <a:ea typeface="Marker Felt"/>
        <a:cs typeface="Marker Felt"/>
      </a:majorFont>
      <a:minorFont>
        <a:latin typeface="Georgia"/>
        <a:ea typeface="Georgia"/>
        <a:cs typeface="Georgia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477C43"/>
            </a:solidFill>
            <a:effectLst/>
            <a:uFillTx/>
            <a:latin typeface="+mj-lt"/>
            <a:ea typeface="+mj-ea"/>
            <a:cs typeface="+mj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464</Words>
  <Application>Microsoft Macintosh PowerPoint</Application>
  <PresentationFormat>Custom</PresentationFormat>
  <Paragraphs>97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Craft</vt:lpstr>
      <vt:lpstr>Microsoft Word Document</vt:lpstr>
      <vt:lpstr>Joints</vt:lpstr>
      <vt:lpstr>Joint definition</vt:lpstr>
      <vt:lpstr>Ligaments &amp; Tendons</vt:lpstr>
      <vt:lpstr>Mobility &amp; Stability of Joints</vt:lpstr>
      <vt:lpstr>Flexibility</vt:lpstr>
      <vt:lpstr>Three types of joints</vt:lpstr>
      <vt:lpstr>Freely Movable (Synovial) joints</vt:lpstr>
      <vt:lpstr>Knee joint</vt:lpstr>
      <vt:lpstr>6 types of synovial joints</vt:lpstr>
      <vt:lpstr>Joint Movements</vt:lpstr>
      <vt:lpstr>Joint Movements</vt:lpstr>
      <vt:lpstr>Joint Movements</vt:lpstr>
      <vt:lpstr>Joint Movements</vt:lpstr>
      <vt:lpstr>Joint Movements</vt:lpstr>
      <vt:lpstr>Joint Movements</vt:lpstr>
      <vt:lpstr>Joint Movements</vt:lpstr>
      <vt:lpstr>Synovial Joints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</dc:title>
  <cp:lastModifiedBy>Allister Hill</cp:lastModifiedBy>
  <cp:revision>4</cp:revision>
  <dcterms:modified xsi:type="dcterms:W3CDTF">2017-02-07T05:36:10Z</dcterms:modified>
</cp:coreProperties>
</file>